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1012D-3384-BD41-B007-9ADD5DFB0C4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E0979-43E6-7A4E-AA6B-37A10F9490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analysis – </a:t>
            </a:r>
            <a:r>
              <a:rPr lang="en-US" i="1" dirty="0" smtClean="0"/>
              <a:t>American Progress </a:t>
            </a:r>
            <a:r>
              <a:rPr lang="en-US" i="0" dirty="0" smtClean="0"/>
              <a:t>by John </a:t>
            </a:r>
            <a:r>
              <a:rPr lang="en-US" i="0" dirty="0" err="1" smtClean="0"/>
              <a:t>Gast</a:t>
            </a:r>
            <a:endParaRPr lang="en-US" i="0" dirty="0" smtClean="0"/>
          </a:p>
          <a:p>
            <a:r>
              <a:rPr lang="en-US" i="0" dirty="0" smtClean="0"/>
              <a:t>Concept:  manifest destiny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E0979-43E6-7A4E-AA6B-37A10F94904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3AEA19B3-BC6D-4E56-93BC-B9B0EF1523FC}" type="datetime1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1AD90BA-A4A1-41C2-9DD3-1F9AED15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E6500D1B-704F-4A2E-91DA-8018146223A7}" type="datetime1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D06A871-BEF1-A04F-A2D2-CD383562196D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9AC44B9-015F-E14E-A0DE-07DA454DA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U.S</a:t>
            </a:r>
            <a:r>
              <a:rPr lang="en-US" dirty="0"/>
              <a:t>. History II (1750-1877)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14026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Class 4</a:t>
            </a:r>
          </a:p>
          <a:p>
            <a:r>
              <a:rPr lang="en-US" sz="3200" dirty="0" smtClean="0"/>
              <a:t>February 2011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Content Group Presentation:</a:t>
            </a:r>
            <a:r>
              <a:rPr lang="en-US" dirty="0" smtClean="0"/>
              <a:t> U.S. History II (1750-1877)</a:t>
            </a:r>
          </a:p>
          <a:p>
            <a:r>
              <a:rPr lang="en-US" dirty="0" smtClean="0"/>
              <a:t>Pre-Quiz Review</a:t>
            </a:r>
          </a:p>
          <a:p>
            <a:r>
              <a:rPr lang="en-US" dirty="0" smtClean="0"/>
              <a:t>Chronology &amp; Causal Relationships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&amp; Indian War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relationship between</a:t>
            </a:r>
          </a:p>
          <a:p>
            <a:pPr lvl="1"/>
            <a:r>
              <a:rPr lang="en-US" dirty="0" smtClean="0"/>
              <a:t>The French &amp; Indian War</a:t>
            </a:r>
          </a:p>
          <a:p>
            <a:pPr lvl="1"/>
            <a:r>
              <a:rPr lang="en-US" dirty="0" smtClean="0"/>
              <a:t>The American Revolution</a:t>
            </a:r>
          </a:p>
          <a:p>
            <a:pPr lvl="1"/>
            <a:r>
              <a:rPr lang="en-US" dirty="0" smtClean="0"/>
              <a:t>The War of 1812</a:t>
            </a:r>
          </a:p>
          <a:p>
            <a:pPr lvl="1"/>
            <a:r>
              <a:rPr lang="en-US" dirty="0" smtClean="0"/>
              <a:t>The Mexican American War</a:t>
            </a:r>
          </a:p>
          <a:p>
            <a:pPr lvl="1"/>
            <a:r>
              <a:rPr lang="en-US" dirty="0" smtClean="0"/>
              <a:t>The Civil War?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Political, Social, and Economic forces that impacted time period</a:t>
            </a:r>
          </a:p>
          <a:p>
            <a:r>
              <a:rPr lang="en-US" dirty="0" smtClean="0"/>
              <a:t>Use the SS </a:t>
            </a:r>
            <a:r>
              <a:rPr lang="en-US" dirty="0" err="1" smtClean="0"/>
              <a:t>GLCEs</a:t>
            </a:r>
            <a:r>
              <a:rPr lang="en-US" dirty="0" smtClean="0"/>
              <a:t> (grade 8) to identify these different forces.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813014"/>
          </a:xfrm>
        </p:spPr>
        <p:txBody>
          <a:bodyPr/>
          <a:lstStyle/>
          <a:p>
            <a:r>
              <a:rPr lang="en-US" dirty="0" smtClean="0"/>
              <a:t>American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47" y="907144"/>
            <a:ext cx="8159768" cy="59508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Read pgs. 39-57 (</a:t>
            </a:r>
            <a:r>
              <a:rPr lang="en-US" b="1" dirty="0" err="1" smtClean="0"/>
              <a:t>Fritzer</a:t>
            </a:r>
            <a:r>
              <a:rPr lang="en-US" b="1" dirty="0" smtClean="0"/>
              <a:t> &amp; Brewer)</a:t>
            </a:r>
            <a:r>
              <a:rPr lang="en-US" dirty="0" smtClean="0"/>
              <a:t> </a:t>
            </a:r>
            <a:endParaRPr lang="en-US" b="1" dirty="0" smtClean="0"/>
          </a:p>
          <a:p>
            <a:r>
              <a:rPr lang="en-US" b="1" dirty="0" smtClean="0"/>
              <a:t>Pre-Quiz #4 - Complete Prior to Class </a:t>
            </a:r>
            <a:endParaRPr lang="en-US" dirty="0" smtClean="0"/>
          </a:p>
          <a:p>
            <a:r>
              <a:rPr lang="en-US" i="1" dirty="0" smtClean="0"/>
              <a:t>Content Group Presentation: </a:t>
            </a:r>
            <a:r>
              <a:rPr lang="en-US" dirty="0" smtClean="0"/>
              <a:t>U.S. History III (1877-present)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16</TotalTime>
  <Words>143</Words>
  <Application>Microsoft Macintosh PowerPoint</Application>
  <PresentationFormat>On-screen Show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Saddle</vt:lpstr>
      <vt:lpstr>U.S. History II (1750-1877) </vt:lpstr>
      <vt:lpstr>Agenda</vt:lpstr>
      <vt:lpstr>French &amp; Indian War Timeline</vt:lpstr>
      <vt:lpstr>Relationships</vt:lpstr>
      <vt:lpstr>Slide 5</vt:lpstr>
      <vt:lpstr>American Progress</vt:lpstr>
      <vt:lpstr>Next Time</vt:lpstr>
    </vt:vector>
  </TitlesOfParts>
  <Company>WSU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History II (1750-1877) </dc:title>
  <dc:creator>Kristy Brugar</dc:creator>
  <cp:lastModifiedBy>Kristy Brugar</cp:lastModifiedBy>
  <cp:revision>4</cp:revision>
  <dcterms:created xsi:type="dcterms:W3CDTF">2011-02-04T23:06:24Z</dcterms:created>
  <dcterms:modified xsi:type="dcterms:W3CDTF">2011-02-04T23:07:11Z</dcterms:modified>
</cp:coreProperties>
</file>